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0058400" cy="7772400"/>
  <p:notesSz cx="7010400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88" y="-9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0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9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7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8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A9A6-C320-4663-9292-87302B870D64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A548-1B81-4BC4-9D82-213B7F61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4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30947"/>
              </p:ext>
            </p:extLst>
          </p:nvPr>
        </p:nvGraphicFramePr>
        <p:xfrm>
          <a:off x="0" y="16714"/>
          <a:ext cx="10058400" cy="7755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Distance Conversions</a:t>
                      </a:r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 Conversions</a:t>
                      </a:r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Inches  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Feet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Ounces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Pounds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Feet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Yards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Pounds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Tons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Feet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Conversions</a:t>
                      </a:r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Volume Conversions</a:t>
                      </a:r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Seconds 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Minutes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Cups 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Pints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Minutes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Hours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Pints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Quarts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Hours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Quarts  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Gallons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Common</a:t>
                      </a:r>
                      <a:r>
                        <a:rPr lang="en-US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Abbreviations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219200" y="14478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94756" y="24384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6320" y="34290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610600" y="14478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793480" y="2425931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10600" y="43434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686800" y="53340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635538" y="63246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36320" y="53340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94756" y="63246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94756" y="7239000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5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24771"/>
              </p:ext>
            </p:extLst>
          </p:nvPr>
        </p:nvGraphicFramePr>
        <p:xfrm>
          <a:off x="0" y="16714"/>
          <a:ext cx="10058400" cy="7755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96946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 Ounces =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Pound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Inches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Foot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 Pounds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Ton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Feet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Yard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5280 Feet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Mile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Seconds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Minute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Minutes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Hour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Cups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Pint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Hours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Day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Pints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Quart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946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Oz. = Ounces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Lb. = Pounds      Sec. = Seconds    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 = Minutes     Hr. = Hour     In. = Inches     Mi. = Miles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Yd. = Yard     Ft. = Feet     Gal. = Gallons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Quarts =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Gallon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0584" marR="100584" marT="51816" marB="5181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08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127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Shaffer, Amy</dc:creator>
  <cp:lastModifiedBy>Shaffer, Amy</cp:lastModifiedBy>
  <cp:revision>5</cp:revision>
  <cp:lastPrinted>2015-08-27T18:32:39Z</cp:lastPrinted>
  <dcterms:created xsi:type="dcterms:W3CDTF">2015-08-27T17:49:38Z</dcterms:created>
  <dcterms:modified xsi:type="dcterms:W3CDTF">2015-09-04T16:52:46Z</dcterms:modified>
</cp:coreProperties>
</file>